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mp4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87" r:id="rId3"/>
    <p:sldId id="294" r:id="rId4"/>
    <p:sldId id="295" r:id="rId5"/>
    <p:sldId id="285" r:id="rId6"/>
    <p:sldId id="288" r:id="rId7"/>
    <p:sldId id="296" r:id="rId8"/>
    <p:sldId id="284" r:id="rId9"/>
    <p:sldId id="289" r:id="rId10"/>
    <p:sldId id="292" r:id="rId11"/>
    <p:sldId id="293" r:id="rId12"/>
    <p:sldId id="29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/>
    <p:restoredTop sz="94589"/>
  </p:normalViewPr>
  <p:slideViewPr>
    <p:cSldViewPr snapToGrid="0" snapToObjects="1">
      <p:cViewPr>
        <p:scale>
          <a:sx n="78" d="100"/>
          <a:sy n="78" d="100"/>
        </p:scale>
        <p:origin x="4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B1482-5563-9F4F-842D-05BA2C014E3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DE59B-5B82-9042-8FB0-B84D15B4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2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Slippery slope, ad </a:t>
            </a:r>
            <a:r>
              <a:rPr lang="en-US" dirty="0" err="1" smtClean="0"/>
              <a:t>hominen</a:t>
            </a:r>
            <a:r>
              <a:rPr lang="en-US" dirty="0" smtClean="0"/>
              <a:t>/</a:t>
            </a:r>
            <a:r>
              <a:rPr lang="en-US" baseline="0" dirty="0" smtClean="0"/>
              <a:t> Red herring, ad </a:t>
            </a:r>
            <a:r>
              <a:rPr lang="en-US" baseline="0" dirty="0" err="1" smtClean="0"/>
              <a:t>hominen</a:t>
            </a:r>
            <a:r>
              <a:rPr lang="en-US" baseline="0" dirty="0" smtClean="0"/>
              <a:t>, hasty generalization/no data behind claim (</a:t>
            </a:r>
            <a:r>
              <a:rPr lang="en-US" b="1" dirty="0" smtClean="0"/>
              <a:t>Marilyn Quayle</a:t>
            </a:r>
          </a:p>
          <a:p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84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False dichotomy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35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Argument</a:t>
            </a:r>
            <a:r>
              <a:rPr lang="en-US" baseline="0" dirty="0" smtClean="0"/>
              <a:t> from authority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4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Cherry-picked data,</a:t>
            </a:r>
            <a:r>
              <a:rPr lang="en-US" baseline="0" dirty="0" smtClean="0"/>
              <a:t> weasel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97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climate.nasa.gov</a:t>
            </a:r>
            <a:r>
              <a:rPr lang="en-US" dirty="0" smtClean="0"/>
              <a:t>/vital-signs/global-temperature/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5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www.politifact.com</a:t>
            </a:r>
            <a:r>
              <a:rPr lang="en-US" dirty="0" smtClean="0"/>
              <a:t>/truth-o-meter/statements/2015/mar/20/ted-</a:t>
            </a:r>
            <a:r>
              <a:rPr lang="en-US" dirty="0" err="1" smtClean="0"/>
              <a:t>cruz</a:t>
            </a:r>
            <a:r>
              <a:rPr lang="en-US" dirty="0" smtClean="0"/>
              <a:t>/ted-cruzs-worlds-fire-not-last-17-years/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4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7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9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7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1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1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9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937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Bad arguments and logical fallacies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Easton White</a:t>
            </a:r>
          </a:p>
          <a:p>
            <a:r>
              <a:rPr lang="en-US" sz="4000" dirty="0" smtClean="0"/>
              <a:t>Alan Hastings</a:t>
            </a:r>
          </a:p>
          <a:p>
            <a:endParaRPr lang="en-US" sz="3200" dirty="0"/>
          </a:p>
          <a:p>
            <a:r>
              <a:rPr lang="en-US" sz="3200" dirty="0" smtClean="0"/>
              <a:t>Winter 2018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71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179388"/>
            <a:ext cx="10515600" cy="1325563"/>
          </a:xfrm>
        </p:spPr>
        <p:txBody>
          <a:bodyPr/>
          <a:lstStyle/>
          <a:p>
            <a:r>
              <a:rPr lang="en-US" dirty="0" smtClean="0"/>
              <a:t>Satellite data over past 18 years (said in 2015)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202450"/>
            <a:ext cx="7269163" cy="52364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75964" y="2326341"/>
            <a:ext cx="5661211" cy="38189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75963" y="1618129"/>
            <a:ext cx="5526743" cy="10981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04212" y="2803712"/>
            <a:ext cx="2382651" cy="33415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179388"/>
            <a:ext cx="10515600" cy="1325563"/>
          </a:xfrm>
        </p:spPr>
        <p:txBody>
          <a:bodyPr/>
          <a:lstStyle/>
          <a:p>
            <a:r>
              <a:rPr lang="en-US" dirty="0" smtClean="0"/>
              <a:t>Satellite data over past 18 years (said in 2015)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202450"/>
            <a:ext cx="7269163" cy="52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7" y="179388"/>
            <a:ext cx="10515600" cy="1325563"/>
          </a:xfrm>
        </p:spPr>
        <p:txBody>
          <a:bodyPr/>
          <a:lstStyle/>
          <a:p>
            <a:r>
              <a:rPr lang="en-US" dirty="0" smtClean="0"/>
              <a:t>Satellite data over past 18 years (said in 2015)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9"/>
          <a:stretch/>
        </p:blipFill>
        <p:spPr>
          <a:xfrm>
            <a:off x="2510631" y="1690688"/>
            <a:ext cx="7170738" cy="47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write on a sheet of paper (2 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write on a sheet of paper (2 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was your impression of Sagan’s Baloney detection kit?</a:t>
            </a:r>
          </a:p>
          <a:p>
            <a:pPr lvl="1"/>
            <a:r>
              <a:rPr lang="en-US" sz="3600" dirty="0" smtClean="0"/>
              <a:t>Why use the kit?</a:t>
            </a:r>
          </a:p>
          <a:p>
            <a:pPr lvl="1"/>
            <a:r>
              <a:rPr lang="en-US" sz="3600" dirty="0" smtClean="0"/>
              <a:t>Is the kit still relevant today?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8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528" y="1932668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Pick out the logical fallacies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sc_fallacies_edi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488" y="0"/>
            <a:ext cx="10814756" cy="6083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450" y="4600574"/>
            <a:ext cx="11287125" cy="1482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ama_false_dichotomy_edi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875" y="378731"/>
            <a:ext cx="9957254" cy="56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2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_few_examples_edi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7046" y="411389"/>
            <a:ext cx="7377339" cy="55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6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neral_kel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7636" y="488949"/>
            <a:ext cx="5370513" cy="537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d_cruz_climate_change_edi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9087" y="246063"/>
            <a:ext cx="8412163" cy="63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2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4222</TotalTime>
  <Words>138</Words>
  <Application>Microsoft Macintosh PowerPoint</Application>
  <PresentationFormat>Widescreen</PresentationFormat>
  <Paragraphs>27</Paragraphs>
  <Slides>12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Bad arguments and logical fallacies</vt:lpstr>
      <vt:lpstr>Free write on a sheet of paper (2 min)</vt:lpstr>
      <vt:lpstr>Free write on a sheet of paper (2 min)</vt:lpstr>
      <vt:lpstr>Pick out the logical fallacies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Satellite data over past 18 years (said in 2015)</vt:lpstr>
      <vt:lpstr>Satellite data over past 18 years (said in 2015)</vt:lpstr>
      <vt:lpstr>Satellite data over past 18 years (said in 2015)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in a Post-Truth World: Building your personal baloney detection kit</dc:title>
  <dc:creator>Easton Radley White</dc:creator>
  <cp:lastModifiedBy>Easton Radley White</cp:lastModifiedBy>
  <cp:revision>59</cp:revision>
  <cp:lastPrinted>2018-05-01T16:40:50Z</cp:lastPrinted>
  <dcterms:created xsi:type="dcterms:W3CDTF">2017-12-25T01:20:25Z</dcterms:created>
  <dcterms:modified xsi:type="dcterms:W3CDTF">2018-05-01T17:16:31Z</dcterms:modified>
</cp:coreProperties>
</file>